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2"/>
    <p:restoredTop sz="94470"/>
  </p:normalViewPr>
  <p:slideViewPr>
    <p:cSldViewPr snapToGrid="0">
      <p:cViewPr varScale="1">
        <p:scale>
          <a:sx n="72" d="100"/>
          <a:sy n="72" d="100"/>
        </p:scale>
        <p:origin x="3256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January 9-13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2023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983970437"/>
              </p:ext>
            </p:extLst>
          </p:nvPr>
        </p:nvGraphicFramePr>
        <p:xfrm>
          <a:off x="261255" y="4498167"/>
          <a:ext cx="3458675" cy="13916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7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Spelling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3621375431"/>
              </p:ext>
            </p:extLst>
          </p:nvPr>
        </p:nvGraphicFramePr>
        <p:xfrm>
          <a:off x="261257" y="6090557"/>
          <a:ext cx="3458675" cy="136743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64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Add within 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-US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</a:t>
                      </a:r>
                      <a:r>
                        <a:rPr lang="en" sz="1400" b="0" i="0" u="none" strike="noStrike" noProof="0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riting</a:t>
                      </a: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to 20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Counting to 50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19865240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 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3008031"/>
              </p:ext>
            </p:extLst>
          </p:nvPr>
        </p:nvGraphicFramePr>
        <p:xfrm>
          <a:off x="261256" y="1305295"/>
          <a:ext cx="3386918" cy="30728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0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93">
                <a:tc rowSpan="4" gridSpan="3">
                  <a:txBody>
                    <a:bodyPr/>
                    <a:lstStyle/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Students return Jan. 9</a:t>
                      </a:r>
                    </a:p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Report cards Jan. 12</a:t>
                      </a:r>
                    </a:p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School Holiday Jan. 16</a:t>
                      </a:r>
                    </a:p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100</a:t>
                      </a:r>
                      <a:r>
                        <a:rPr lang="en-US" b="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Day of School Celebration Jan. 20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62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340602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67969" y="3135491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5,  Week 1: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I Can Do It!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3318564804"/>
              </p:ext>
            </p:extLst>
          </p:nvPr>
        </p:nvGraphicFramePr>
        <p:xfrm>
          <a:off x="224250" y="2467447"/>
          <a:ext cx="2240200" cy="99567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6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8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Short and Long u</a:t>
                      </a:r>
                      <a:endParaRPr lang="en" sz="1400" b="0" u="none" strike="noStrike" cap="none" dirty="0">
                        <a:latin typeface="Chalkboard" panose="03050602040202020205" pitchFamily="66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97716816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does it mean to try hard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238143037"/>
              </p:ext>
            </p:extLst>
          </p:nvPr>
        </p:nvGraphicFramePr>
        <p:xfrm>
          <a:off x="224238" y="3296098"/>
          <a:ext cx="2240200" cy="19302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32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1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but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up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 look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want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run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723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3180925639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practice, proud, success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important, scared, surprise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885774271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482174538"/>
              </p:ext>
            </p:extLst>
          </p:nvPr>
        </p:nvGraphicFramePr>
        <p:xfrm>
          <a:off x="224238" y="5051978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53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</a:t>
                      </a:r>
                      <a:r>
                        <a:rPr lang="en" sz="1600" b="1" u="none" strike="noStrike" cap="none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ug.         cup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c</a:t>
                      </a:r>
                      <a:r>
                        <a:rPr lang="en" b="0" dirty="0" err="1">
                          <a:latin typeface="KG Miss Kindergarten" panose="02000000000000000000" pitchFamily="2" charset="77"/>
                        </a:rPr>
                        <a:t>ut.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         jug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bud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jug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385416123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and last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CVC words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3490858619"/>
              </p:ext>
            </p:extLst>
          </p:nvPr>
        </p:nvGraphicFramePr>
        <p:xfrm>
          <a:off x="224238" y="7793088"/>
          <a:ext cx="2240200" cy="13874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</a:rPr>
                        <a:t>M</a:t>
                      </a:r>
                      <a:r>
                        <a:rPr lang="en" dirty="0" err="1">
                          <a:latin typeface="KG Miss Kindergarten" panose="02000000000000000000" pitchFamily="2" charset="77"/>
                        </a:rPr>
                        <a:t>ediial</a:t>
                      </a:r>
                      <a:r>
                        <a:rPr lang="en" dirty="0">
                          <a:latin typeface="KG Miss Kindergarten" panose="02000000000000000000" pitchFamily="2" charset="77"/>
                        </a:rPr>
                        <a:t> sounds with short or long u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2351335100"/>
              </p:ext>
            </p:extLst>
          </p:nvPr>
        </p:nvGraphicFramePr>
        <p:xfrm>
          <a:off x="2564074" y="6909810"/>
          <a:ext cx="4979724" cy="291906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2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little, ran, he, she, funny, did, in, put, got, here, of, on, soon, are lot, not, was, new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Belonging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9275</TotalTime>
  <Words>402</Words>
  <Application>Microsoft Macintosh PowerPoint</Application>
  <PresentationFormat>Custom</PresentationFormat>
  <Paragraphs>79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KG Shake it Off Popped</vt:lpstr>
      <vt:lpstr>Comfortaa</vt:lpstr>
      <vt:lpstr>System Font Regular</vt:lpstr>
      <vt:lpstr>Comfortaa,Sans-Serif</vt:lpstr>
      <vt:lpstr>Arial</vt:lpstr>
      <vt:lpstr>Wingdings</vt:lpstr>
      <vt:lpstr>KG Miss Kindergarten</vt:lpstr>
      <vt:lpstr>Chalkboard</vt:lpstr>
      <vt:lpstr>Simple Light</vt:lpstr>
      <vt:lpstr>We are WILD about Learning!</vt:lpstr>
      <vt:lpstr>Module 5,  Week 1:  I Can Do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Gangwer, Stephanie</cp:lastModifiedBy>
  <cp:revision>171</cp:revision>
  <cp:lastPrinted>2022-12-07T20:36:42Z</cp:lastPrinted>
  <dcterms:modified xsi:type="dcterms:W3CDTF">2022-12-12T00:45:29Z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